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5"/>
  </p:notesMasterIdLst>
  <p:sldIdLst>
    <p:sldId id="406" r:id="rId2"/>
    <p:sldId id="412" r:id="rId3"/>
    <p:sldId id="337" r:id="rId4"/>
    <p:sldId id="408" r:id="rId5"/>
    <p:sldId id="747" r:id="rId6"/>
    <p:sldId id="418" r:id="rId7"/>
    <p:sldId id="577" r:id="rId8"/>
    <p:sldId id="602" r:id="rId9"/>
    <p:sldId id="605" r:id="rId10"/>
    <p:sldId id="604" r:id="rId11"/>
    <p:sldId id="665" r:id="rId12"/>
    <p:sldId id="663" r:id="rId13"/>
    <p:sldId id="667" r:id="rId14"/>
    <p:sldId id="651" r:id="rId15"/>
    <p:sldId id="751" r:id="rId16"/>
    <p:sldId id="450" r:id="rId17"/>
    <p:sldId id="652" r:id="rId18"/>
    <p:sldId id="653" r:id="rId19"/>
    <p:sldId id="655" r:id="rId20"/>
    <p:sldId id="656" r:id="rId21"/>
    <p:sldId id="660" r:id="rId22"/>
    <p:sldId id="662" r:id="rId23"/>
    <p:sldId id="457" r:id="rId24"/>
    <p:sldId id="658" r:id="rId25"/>
    <p:sldId id="600" r:id="rId26"/>
    <p:sldId id="598" r:id="rId27"/>
    <p:sldId id="599" r:id="rId28"/>
    <p:sldId id="601" r:id="rId29"/>
    <p:sldId id="459" r:id="rId30"/>
    <p:sldId id="366" r:id="rId31"/>
    <p:sldId id="672" r:id="rId32"/>
    <p:sldId id="669" r:id="rId33"/>
    <p:sldId id="597" r:id="rId34"/>
    <p:sldId id="346" r:id="rId35"/>
    <p:sldId id="674" r:id="rId36"/>
    <p:sldId id="570" r:id="rId37"/>
    <p:sldId id="675" r:id="rId38"/>
    <p:sldId id="676" r:id="rId39"/>
    <p:sldId id="670" r:id="rId40"/>
    <p:sldId id="494" r:id="rId41"/>
    <p:sldId id="571" r:id="rId42"/>
    <p:sldId id="677" r:id="rId43"/>
    <p:sldId id="691" r:id="rId44"/>
    <p:sldId id="693" r:id="rId45"/>
    <p:sldId id="615" r:id="rId46"/>
    <p:sldId id="694" r:id="rId47"/>
    <p:sldId id="730" r:id="rId48"/>
    <p:sldId id="754" r:id="rId49"/>
    <p:sldId id="506" r:id="rId50"/>
    <p:sldId id="362" r:id="rId51"/>
    <p:sldId id="616" r:id="rId52"/>
    <p:sldId id="509" r:id="rId53"/>
    <p:sldId id="351" r:id="rId54"/>
    <p:sldId id="360" r:id="rId55"/>
    <p:sldId id="508" r:id="rId56"/>
    <p:sldId id="755" r:id="rId57"/>
    <p:sldId id="749" r:id="rId58"/>
    <p:sldId id="505" r:id="rId59"/>
    <p:sldId id="338" r:id="rId60"/>
    <p:sldId id="502" r:id="rId61"/>
    <p:sldId id="503" r:id="rId62"/>
    <p:sldId id="434" r:id="rId63"/>
    <p:sldId id="286" r:id="rId64"/>
    <p:sldId id="287" r:id="rId65"/>
    <p:sldId id="581" r:id="rId66"/>
    <p:sldId id="722" r:id="rId67"/>
    <p:sldId id="720" r:id="rId68"/>
    <p:sldId id="504" r:id="rId69"/>
    <p:sldId id="721" r:id="rId70"/>
    <p:sldId id="718" r:id="rId71"/>
    <p:sldId id="582" r:id="rId72"/>
    <p:sldId id="292" r:id="rId73"/>
    <p:sldId id="724" r:id="rId74"/>
    <p:sldId id="583" r:id="rId75"/>
    <p:sldId id="367" r:id="rId76"/>
    <p:sldId id="584" r:id="rId77"/>
    <p:sldId id="725" r:id="rId78"/>
    <p:sldId id="758" r:id="rId79"/>
    <p:sldId id="532" r:id="rId80"/>
    <p:sldId id="697" r:id="rId81"/>
    <p:sldId id="534" r:id="rId82"/>
    <p:sldId id="698" r:id="rId83"/>
    <p:sldId id="618" r:id="rId84"/>
    <p:sldId id="699" r:id="rId85"/>
    <p:sldId id="696" r:id="rId86"/>
    <p:sldId id="535" r:id="rId87"/>
    <p:sldId id="700" r:id="rId88"/>
    <p:sldId id="701" r:id="rId89"/>
    <p:sldId id="619" r:id="rId90"/>
    <p:sldId id="403" r:id="rId91"/>
    <p:sldId id="511" r:id="rId92"/>
    <p:sldId id="512" r:id="rId93"/>
    <p:sldId id="520" r:id="rId94"/>
    <p:sldId id="513" r:id="rId95"/>
    <p:sldId id="514" r:id="rId96"/>
    <p:sldId id="352" r:id="rId97"/>
    <p:sldId id="515" r:id="rId98"/>
    <p:sldId id="516" r:id="rId99"/>
    <p:sldId id="517" r:id="rId100"/>
    <p:sldId id="518" r:id="rId101"/>
    <p:sldId id="357" r:id="rId102"/>
    <p:sldId id="519" r:id="rId103"/>
    <p:sldId id="359" r:id="rId104"/>
    <p:sldId id="361" r:id="rId105"/>
    <p:sldId id="530" r:id="rId106"/>
    <p:sldId id="738" r:id="rId107"/>
    <p:sldId id="734" r:id="rId108"/>
    <p:sldId id="733" r:id="rId109"/>
    <p:sldId id="742" r:id="rId110"/>
    <p:sldId id="741" r:id="rId111"/>
    <p:sldId id="739" r:id="rId112"/>
    <p:sldId id="744" r:id="rId113"/>
    <p:sldId id="736" r:id="rId114"/>
    <p:sldId id="745" r:id="rId115"/>
    <p:sldId id="759" r:id="rId116"/>
    <p:sldId id="750" r:id="rId117"/>
    <p:sldId id="620" r:id="rId118"/>
    <p:sldId id="621" r:id="rId119"/>
    <p:sldId id="760" r:id="rId120"/>
    <p:sldId id="536" r:id="rId121"/>
    <p:sldId id="702" r:id="rId122"/>
    <p:sldId id="726" r:id="rId123"/>
    <p:sldId id="704" r:id="rId124"/>
    <p:sldId id="622" r:id="rId125"/>
    <p:sldId id="705" r:id="rId126"/>
    <p:sldId id="706" r:id="rId127"/>
    <p:sldId id="707" r:id="rId128"/>
    <p:sldId id="708" r:id="rId129"/>
    <p:sldId id="372" r:id="rId130"/>
    <p:sldId id="624" r:id="rId131"/>
    <p:sldId id="709" r:id="rId132"/>
    <p:sldId id="710" r:id="rId133"/>
    <p:sldId id="711" r:id="rId134"/>
    <p:sldId id="761" r:id="rId135"/>
    <p:sldId id="625" r:id="rId136"/>
    <p:sldId id="540" r:id="rId137"/>
    <p:sldId id="712" r:id="rId138"/>
    <p:sldId id="541" r:id="rId139"/>
    <p:sldId id="626" r:id="rId140"/>
    <p:sldId id="395" r:id="rId141"/>
    <p:sldId id="390" r:id="rId142"/>
    <p:sldId id="393" r:id="rId143"/>
    <p:sldId id="713" r:id="rId144"/>
    <p:sldId id="714" r:id="rId145"/>
    <p:sldId id="715" r:id="rId146"/>
    <p:sldId id="727" r:id="rId147"/>
    <p:sldId id="538" r:id="rId148"/>
    <p:sldId id="396" r:id="rId149"/>
    <p:sldId id="628" r:id="rId150"/>
    <p:sldId id="729" r:id="rId151"/>
    <p:sldId id="728" r:id="rId152"/>
    <p:sldId id="762" r:id="rId153"/>
    <p:sldId id="629" r:id="rId154"/>
    <p:sldId id="323" r:id="rId155"/>
    <p:sldId id="329" r:id="rId156"/>
    <p:sldId id="639" r:id="rId157"/>
    <p:sldId id="371" r:id="rId158"/>
    <p:sldId id="640" r:id="rId159"/>
    <p:sldId id="641" r:id="rId160"/>
    <p:sldId id="377" r:id="rId161"/>
    <p:sldId id="642" r:id="rId162"/>
    <p:sldId id="379" r:id="rId163"/>
    <p:sldId id="381" r:id="rId164"/>
    <p:sldId id="382" r:id="rId165"/>
    <p:sldId id="643" r:id="rId166"/>
    <p:sldId id="384" r:id="rId167"/>
    <p:sldId id="385" r:id="rId168"/>
    <p:sldId id="644" r:id="rId169"/>
    <p:sldId id="391" r:id="rId170"/>
    <p:sldId id="392" r:id="rId171"/>
    <p:sldId id="645" r:id="rId172"/>
    <p:sldId id="646" r:id="rId173"/>
    <p:sldId id="394" r:id="rId174"/>
    <p:sldId id="647" r:id="rId175"/>
    <p:sldId id="398" r:id="rId176"/>
    <p:sldId id="400" r:id="rId177"/>
    <p:sldId id="413" r:id="rId178"/>
    <p:sldId id="648" r:id="rId179"/>
    <p:sldId id="328" r:id="rId180"/>
    <p:sldId id="404" r:id="rId181"/>
    <p:sldId id="649" r:id="rId182"/>
    <p:sldId id="766" r:id="rId183"/>
    <p:sldId id="732" r:id="rId184"/>
    <p:sldId id="580" r:id="rId185"/>
    <p:sldId id="443" r:id="rId186"/>
    <p:sldId id="431" r:id="rId187"/>
    <p:sldId id="484" r:id="rId188"/>
    <p:sldId id="466" r:id="rId189"/>
    <p:sldId id="430" r:id="rId190"/>
    <p:sldId id="432" r:id="rId191"/>
    <p:sldId id="426" r:id="rId192"/>
    <p:sldId id="425" r:id="rId193"/>
    <p:sldId id="557" r:id="rId19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406"/>
            <p14:sldId id="412"/>
            <p14:sldId id="337"/>
            <p14:sldId id="408"/>
            <p14:sldId id="747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54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38"/>
            <p14:sldId id="734"/>
            <p14:sldId id="733"/>
            <p14:sldId id="742"/>
            <p14:sldId id="741"/>
            <p14:sldId id="739"/>
            <p14:sldId id="744"/>
            <p14:sldId id="736"/>
            <p14:sldId id="745"/>
          </p14:sldIdLst>
        </p14:section>
        <p14:section name="Black Box AI" id="{F6A43E92-01C3-7649-AA60-AD42F58BAB20}">
          <p14:sldIdLst>
            <p14:sldId id="759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Untitled Section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62"/>
          </p14:sldIdLst>
        </p14:section>
        <p14:section name="Text Native" id="{ED712853-8486-3A44-A0B1-9A88FBA11543}">
          <p14:sldIdLst>
            <p14:sldId id="629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66"/>
            <p14:sldId id="732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041"/>
    <p:restoredTop sz="92825"/>
  </p:normalViewPr>
  <p:slideViewPr>
    <p:cSldViewPr snapToGrid="0">
      <p:cViewPr varScale="1">
        <p:scale>
          <a:sx n="171" d="100"/>
          <a:sy n="171" d="100"/>
        </p:scale>
        <p:origin x="168" y="44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199" Type="http://schemas.openxmlformats.org/officeDocument/2006/relationships/tableStyles" Target="tableStyle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notesMaster" Target="notesMasters/notesMaster1.xml"/><Relationship Id="rId190" Type="http://schemas.openxmlformats.org/officeDocument/2006/relationships/slide" Target="slides/slide189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presProps" Target="presProps.xml"/><Relationship Id="rId200" Type="http://schemas.microsoft.com/office/2018/10/relationships/authors" Target="authors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viewProps" Target="view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theme" Target="theme/theme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B70639-DA34-05EE-E783-CB1BAE16FCA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73D2E2-8ADC-6359-00D2-E80DB4566E1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9949908-A01F-F021-2D48-C21782F8AFB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2D3FA6-5BA7-4D11-B479-AAED57DD04D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18524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F5B834-858D-EA37-A437-E191CBBF0C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ECF7EF4-27EF-1C7E-EAD7-6E7137DF366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BEC661A-B4DB-8A28-BAE3-58DF146950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952C71C-D2F2-178E-D1BA-1FF538733F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4516356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8733072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89BEFE-EDCB-65E1-3A1F-06362AAA875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07AB7B0-3BAF-C6A7-CB90-735A3CEA70C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0014D7-2A64-DA71-0DEA-07ECC948D9A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C98154-8B81-62B0-F7AB-37D81B0ACAD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35480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30004-4B8F-9044-D632-E2165A9A5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B843A5-4E45-DCED-1CFE-4FB723F1B3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9E0331-6629-027E-A2C0-404A5DA08A77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061B1F-D377-C54D-3C47-A20B06CA8D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1124070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11/16/25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jp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5.jpg"/></Relationships>
</file>

<file path=ppt/slides/_rels/slide10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image" Target="../media/image81.png"/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1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1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3.png"/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.png"/></Relationships>
</file>

<file path=ppt/slides/_rels/slide1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0.png"/><Relationship Id="rId4" Type="http://schemas.openxmlformats.org/officeDocument/2006/relationships/image" Target="../media/image89.png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9.png"/></Relationships>
</file>

<file path=ppt/slides/_rels/slide1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23.png"/><Relationship Id="rId4" Type="http://schemas.openxmlformats.org/officeDocument/2006/relationships/image" Target="../media/image21.png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4.png"/><Relationship Id="rId4" Type="http://schemas.openxmlformats.org/officeDocument/2006/relationships/image" Target="../media/image95.png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3.png"/><Relationship Id="rId4" Type="http://schemas.openxmlformats.org/officeDocument/2006/relationships/image" Target="../media/image95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6.png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95.png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7.png"/><Relationship Id="rId4" Type="http://schemas.openxmlformats.org/officeDocument/2006/relationships/image" Target="../media/image95.png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9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2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9.png"/><Relationship Id="rId5" Type="http://schemas.openxmlformats.org/officeDocument/2006/relationships/image" Target="../media/image108.png"/><Relationship Id="rId4" Type="http://schemas.openxmlformats.org/officeDocument/2006/relationships/image" Target="../media/image107.png"/></Relationships>
</file>

<file path=ppt/slides/_rels/slide18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44.png"/><Relationship Id="rId7" Type="http://schemas.openxmlformats.org/officeDocument/2006/relationships/image" Target="../media/image42.png"/><Relationship Id="rId12" Type="http://schemas.openxmlformats.org/officeDocument/2006/relationships/image" Target="../media/image113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1.png"/><Relationship Id="rId11" Type="http://schemas.openxmlformats.org/officeDocument/2006/relationships/image" Target="../media/image40.png"/><Relationship Id="rId5" Type="http://schemas.openxmlformats.org/officeDocument/2006/relationships/image" Target="../media/image43.png"/><Relationship Id="rId10" Type="http://schemas.openxmlformats.org/officeDocument/2006/relationships/image" Target="../media/image39.png"/><Relationship Id="rId4" Type="http://schemas.openxmlformats.org/officeDocument/2006/relationships/image" Target="../media/image110.png"/><Relationship Id="rId9" Type="http://schemas.openxmlformats.org/officeDocument/2006/relationships/image" Target="../media/image112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4.png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2.png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9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112.png"/><Relationship Id="rId7" Type="http://schemas.openxmlformats.org/officeDocument/2006/relationships/image" Target="../media/image40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43.png"/><Relationship Id="rId4" Type="http://schemas.openxmlformats.org/officeDocument/2006/relationships/image" Target="../media/image41.png"/><Relationship Id="rId9" Type="http://schemas.openxmlformats.org/officeDocument/2006/relationships/image" Target="../media/image4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0.png"/><Relationship Id="rId7" Type="http://schemas.openxmlformats.org/officeDocument/2006/relationships/image" Target="../media/image3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9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png"/><Relationship Id="rId4" Type="http://schemas.openxmlformats.org/officeDocument/2006/relationships/image" Target="../media/image27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png"/><Relationship Id="rId3" Type="http://schemas.openxmlformats.org/officeDocument/2006/relationships/image" Target="../media/image9.png"/><Relationship Id="rId7" Type="http://schemas.openxmlformats.org/officeDocument/2006/relationships/image" Target="../media/image12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1.png"/><Relationship Id="rId5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6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39.png"/><Relationship Id="rId7" Type="http://schemas.openxmlformats.org/officeDocument/2006/relationships/image" Target="../media/image4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28.png"/><Relationship Id="rId4" Type="http://schemas.openxmlformats.org/officeDocument/2006/relationships/image" Target="../media/image4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44.png"/><Relationship Id="rId7" Type="http://schemas.openxmlformats.org/officeDocument/2006/relationships/image" Target="../media/image3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2.png"/><Relationship Id="rId4" Type="http://schemas.openxmlformats.org/officeDocument/2006/relationships/image" Target="../media/image43.png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7" Type="http://schemas.openxmlformats.org/officeDocument/2006/relationships/image" Target="../media/image2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45.png"/><Relationship Id="rId4" Type="http://schemas.openxmlformats.org/officeDocument/2006/relationships/image" Target="../media/image21.png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openxmlformats.org/officeDocument/2006/relationships/image" Target="../media/image49.png"/><Relationship Id="rId4" Type="http://schemas.openxmlformats.org/officeDocument/2006/relationships/image" Target="../media/image51.png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6.png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51.png"/><Relationship Id="rId4" Type="http://schemas.openxmlformats.org/officeDocument/2006/relationships/image" Target="../media/image50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9.png"/><Relationship Id="rId4" Type="http://schemas.openxmlformats.org/officeDocument/2006/relationships/image" Target="../media/image50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4.png"/><Relationship Id="rId4" Type="http://schemas.openxmlformats.org/officeDocument/2006/relationships/image" Target="../media/image63.jpg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3.jpg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7.png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8.png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0.png"/><Relationship Id="rId4" Type="http://schemas.openxmlformats.org/officeDocument/2006/relationships/image" Target="../media/image69.png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1.png"/><Relationship Id="rId4" Type="http://schemas.openxmlformats.org/officeDocument/2006/relationships/image" Target="../media/image21.png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4.png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15F216-AE6C-6846-E057-6845FA9035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close-up of a map&#10;&#10;AI-generated content may be incorrect.">
            <a:extLst>
              <a:ext uri="{FF2B5EF4-FFF2-40B4-BE49-F238E27FC236}">
                <a16:creationId xmlns:a16="http://schemas.microsoft.com/office/drawing/2014/main" id="{A36BE7EE-AAF1-FD48-1D32-32FEEAAC3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6243" y="37407"/>
            <a:ext cx="12192000" cy="625784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A0591AF-87FF-08B9-1148-7633B9B294BE}"/>
              </a:ext>
            </a:extLst>
          </p:cNvPr>
          <p:cNvSpPr txBox="1"/>
          <p:nvPr/>
        </p:nvSpPr>
        <p:spPr>
          <a:xfrm>
            <a:off x="187918" y="4533771"/>
            <a:ext cx="722140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000"/>
              <a:t>Augmented Coding: </a:t>
            </a:r>
            <a:br>
              <a:rPr lang="en-US" sz="4000"/>
            </a:br>
            <a:r>
              <a:rPr lang="en-US" sz="4000"/>
              <a:t>Mapping the Uncharted Territory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7F7FD4F-8CDC-7F58-DB0F-204636A73D11}"/>
              </a:ext>
            </a:extLst>
          </p:cNvPr>
          <p:cNvSpPr txBox="1"/>
          <p:nvPr/>
        </p:nvSpPr>
        <p:spPr>
          <a:xfrm>
            <a:off x="199672" y="6095192"/>
            <a:ext cx="192359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Lada Kesseler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E3FCE52-4980-E53E-CA4F-2B21D1EE9E35}"/>
              </a:ext>
            </a:extLst>
          </p:cNvPr>
          <p:cNvCxnSpPr/>
          <p:nvPr/>
        </p:nvCxnSpPr>
        <p:spPr>
          <a:xfrm>
            <a:off x="0" y="2809702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8635B37B-7574-ADDF-139E-3F3C7859BC32}"/>
              </a:ext>
            </a:extLst>
          </p:cNvPr>
          <p:cNvCxnSpPr/>
          <p:nvPr/>
        </p:nvCxnSpPr>
        <p:spPr>
          <a:xfrm>
            <a:off x="0" y="2847109"/>
            <a:ext cx="12192000" cy="3448138"/>
          </a:xfrm>
          <a:prstGeom prst="line">
            <a:avLst/>
          </a:prstGeom>
          <a:ln w="19050">
            <a:solidFill>
              <a:schemeClr val="tx1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560080A2-A89A-D817-97A4-66D2D7F69525}"/>
              </a:ext>
            </a:extLst>
          </p:cNvPr>
          <p:cNvSpPr txBox="1"/>
          <p:nvPr/>
        </p:nvSpPr>
        <p:spPr>
          <a:xfrm>
            <a:off x="4246535" y="6057785"/>
            <a:ext cx="615282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 i="1">
                <a:latin typeface="Ink Free" panose="03080402000500000000" pitchFamily="66" charset="0"/>
              </a:rPr>
              <a:t>Emerging Patterns for Coding with Agentic AI</a:t>
            </a:r>
          </a:p>
        </p:txBody>
      </p:sp>
    </p:spTree>
    <p:extLst>
      <p:ext uri="{BB962C8B-B14F-4D97-AF65-F5344CB8AC3E}">
        <p14:creationId xmlns:p14="http://schemas.microsoft.com/office/powerpoint/2010/main" val="285986328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onnsiteX0" fmla="*/ 0 w 4121108"/>
                <a:gd name="connsiteY0" fmla="*/ 138886 h 833300"/>
                <a:gd name="connsiteX1" fmla="*/ 138886 w 4121108"/>
                <a:gd name="connsiteY1" fmla="*/ 0 h 833300"/>
                <a:gd name="connsiteX2" fmla="*/ 856309 w 4121108"/>
                <a:gd name="connsiteY2" fmla="*/ 0 h 833300"/>
                <a:gd name="connsiteX3" fmla="*/ 1535298 w 4121108"/>
                <a:gd name="connsiteY3" fmla="*/ 0 h 833300"/>
                <a:gd name="connsiteX4" fmla="*/ 2137421 w 4121108"/>
                <a:gd name="connsiteY4" fmla="*/ 0 h 833300"/>
                <a:gd name="connsiteX5" fmla="*/ 2662677 w 4121108"/>
                <a:gd name="connsiteY5" fmla="*/ 0 h 833300"/>
                <a:gd name="connsiteX6" fmla="*/ 3303233 w 4121108"/>
                <a:gd name="connsiteY6" fmla="*/ 0 h 833300"/>
                <a:gd name="connsiteX7" fmla="*/ 3982222 w 4121108"/>
                <a:gd name="connsiteY7" fmla="*/ 0 h 833300"/>
                <a:gd name="connsiteX8" fmla="*/ 4121108 w 4121108"/>
                <a:gd name="connsiteY8" fmla="*/ 138886 h 833300"/>
                <a:gd name="connsiteX9" fmla="*/ 4121108 w 4121108"/>
                <a:gd name="connsiteY9" fmla="*/ 694414 h 833300"/>
                <a:gd name="connsiteX10" fmla="*/ 3982222 w 4121108"/>
                <a:gd name="connsiteY10" fmla="*/ 833300 h 833300"/>
                <a:gd name="connsiteX11" fmla="*/ 3264799 w 4121108"/>
                <a:gd name="connsiteY11" fmla="*/ 833300 h 833300"/>
                <a:gd name="connsiteX12" fmla="*/ 2701110 w 4121108"/>
                <a:gd name="connsiteY12" fmla="*/ 833300 h 833300"/>
                <a:gd name="connsiteX13" fmla="*/ 2022121 w 4121108"/>
                <a:gd name="connsiteY13" fmla="*/ 833300 h 833300"/>
                <a:gd name="connsiteX14" fmla="*/ 1304698 w 4121108"/>
                <a:gd name="connsiteY14" fmla="*/ 833300 h 833300"/>
                <a:gd name="connsiteX15" fmla="*/ 138886 w 4121108"/>
                <a:gd name="connsiteY15" fmla="*/ 833300 h 833300"/>
                <a:gd name="connsiteX16" fmla="*/ 0 w 4121108"/>
                <a:gd name="connsiteY16" fmla="*/ 694414 h 833300"/>
                <a:gd name="connsiteX17" fmla="*/ 0 w 4121108"/>
                <a:gd name="connsiteY17" fmla="*/ 138886 h 8333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onnsiteX0" fmla="*/ 0 w 4627544"/>
              <a:gd name="connsiteY0" fmla="*/ 163776 h 982634"/>
              <a:gd name="connsiteX1" fmla="*/ 163776 w 4627544"/>
              <a:gd name="connsiteY1" fmla="*/ 0 h 982634"/>
              <a:gd name="connsiteX2" fmla="*/ 864060 w 4627544"/>
              <a:gd name="connsiteY2" fmla="*/ 0 h 982634"/>
              <a:gd name="connsiteX3" fmla="*/ 1521345 w 4627544"/>
              <a:gd name="connsiteY3" fmla="*/ 0 h 982634"/>
              <a:gd name="connsiteX4" fmla="*/ 2092630 w 4627544"/>
              <a:gd name="connsiteY4" fmla="*/ 0 h 982634"/>
              <a:gd name="connsiteX5" fmla="*/ 2577914 w 4627544"/>
              <a:gd name="connsiteY5" fmla="*/ 0 h 982634"/>
              <a:gd name="connsiteX6" fmla="*/ 3192199 w 4627544"/>
              <a:gd name="connsiteY6" fmla="*/ 0 h 982634"/>
              <a:gd name="connsiteX7" fmla="*/ 3849483 w 4627544"/>
              <a:gd name="connsiteY7" fmla="*/ 0 h 982634"/>
              <a:gd name="connsiteX8" fmla="*/ 4463768 w 4627544"/>
              <a:gd name="connsiteY8" fmla="*/ 0 h 982634"/>
              <a:gd name="connsiteX9" fmla="*/ 4627544 w 4627544"/>
              <a:gd name="connsiteY9" fmla="*/ 163776 h 982634"/>
              <a:gd name="connsiteX10" fmla="*/ 4627544 w 4627544"/>
              <a:gd name="connsiteY10" fmla="*/ 818858 h 982634"/>
              <a:gd name="connsiteX11" fmla="*/ 4463768 w 4627544"/>
              <a:gd name="connsiteY11" fmla="*/ 982634 h 982634"/>
              <a:gd name="connsiteX12" fmla="*/ 3978483 w 4627544"/>
              <a:gd name="connsiteY12" fmla="*/ 982634 h 982634"/>
              <a:gd name="connsiteX13" fmla="*/ 3321199 w 4627544"/>
              <a:gd name="connsiteY13" fmla="*/ 982634 h 982634"/>
              <a:gd name="connsiteX14" fmla="*/ 2620914 w 4627544"/>
              <a:gd name="connsiteY14" fmla="*/ 982634 h 982634"/>
              <a:gd name="connsiteX15" fmla="*/ 2006630 w 4627544"/>
              <a:gd name="connsiteY15" fmla="*/ 982634 h 982634"/>
              <a:gd name="connsiteX16" fmla="*/ 1478345 w 4627544"/>
              <a:gd name="connsiteY16" fmla="*/ 982634 h 982634"/>
              <a:gd name="connsiteX17" fmla="*/ 821060 w 4627544"/>
              <a:gd name="connsiteY17" fmla="*/ 982634 h 982634"/>
              <a:gd name="connsiteX18" fmla="*/ 163776 w 4627544"/>
              <a:gd name="connsiteY18" fmla="*/ 982634 h 982634"/>
              <a:gd name="connsiteX19" fmla="*/ 0 w 4627544"/>
              <a:gd name="connsiteY19" fmla="*/ 818858 h 982634"/>
              <a:gd name="connsiteX20" fmla="*/ 0 w 4627544"/>
              <a:gd name="connsiteY20" fmla="*/ 163776 h 98263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onnsiteX0" fmla="*/ 0 w 4577671"/>
                <a:gd name="connsiteY0" fmla="*/ 162505 h 975012"/>
                <a:gd name="connsiteX1" fmla="*/ 162505 w 4577671"/>
                <a:gd name="connsiteY1" fmla="*/ 0 h 975012"/>
                <a:gd name="connsiteX2" fmla="*/ 779141 w 4577671"/>
                <a:gd name="connsiteY2" fmla="*/ 0 h 975012"/>
                <a:gd name="connsiteX3" fmla="*/ 1353250 w 4577671"/>
                <a:gd name="connsiteY3" fmla="*/ 0 h 975012"/>
                <a:gd name="connsiteX4" fmla="*/ 1842306 w 4577671"/>
                <a:gd name="connsiteY4" fmla="*/ 0 h 975012"/>
                <a:gd name="connsiteX5" fmla="*/ 2246309 w 4577671"/>
                <a:gd name="connsiteY5" fmla="*/ 0 h 975012"/>
                <a:gd name="connsiteX6" fmla="*/ 2777892 w 4577671"/>
                <a:gd name="connsiteY6" fmla="*/ 0 h 975012"/>
                <a:gd name="connsiteX7" fmla="*/ 3352001 w 4577671"/>
                <a:gd name="connsiteY7" fmla="*/ 0 h 975012"/>
                <a:gd name="connsiteX8" fmla="*/ 3798530 w 4577671"/>
                <a:gd name="connsiteY8" fmla="*/ 0 h 975012"/>
                <a:gd name="connsiteX9" fmla="*/ 4415166 w 4577671"/>
                <a:gd name="connsiteY9" fmla="*/ 0 h 975012"/>
                <a:gd name="connsiteX10" fmla="*/ 4577671 w 4577671"/>
                <a:gd name="connsiteY10" fmla="*/ 162505 h 975012"/>
                <a:gd name="connsiteX11" fmla="*/ 4577671 w 4577671"/>
                <a:gd name="connsiteY11" fmla="*/ 474506 h 975012"/>
                <a:gd name="connsiteX12" fmla="*/ 4577671 w 4577671"/>
                <a:gd name="connsiteY12" fmla="*/ 812507 h 975012"/>
                <a:gd name="connsiteX13" fmla="*/ 4415166 w 4577671"/>
                <a:gd name="connsiteY13" fmla="*/ 975012 h 975012"/>
                <a:gd name="connsiteX14" fmla="*/ 3841057 w 4577671"/>
                <a:gd name="connsiteY14" fmla="*/ 975012 h 975012"/>
                <a:gd name="connsiteX15" fmla="*/ 3309474 w 4577671"/>
                <a:gd name="connsiteY15" fmla="*/ 975012 h 975012"/>
                <a:gd name="connsiteX16" fmla="*/ 2862945 w 4577671"/>
                <a:gd name="connsiteY16" fmla="*/ 975012 h 975012"/>
                <a:gd name="connsiteX17" fmla="*/ 2288836 w 4577671"/>
                <a:gd name="connsiteY17" fmla="*/ 975012 h 975012"/>
                <a:gd name="connsiteX18" fmla="*/ 1842306 w 4577671"/>
                <a:gd name="connsiteY18" fmla="*/ 975012 h 975012"/>
                <a:gd name="connsiteX19" fmla="*/ 1353250 w 4577671"/>
                <a:gd name="connsiteY19" fmla="*/ 975012 h 975012"/>
                <a:gd name="connsiteX20" fmla="*/ 736614 w 4577671"/>
                <a:gd name="connsiteY20" fmla="*/ 975012 h 975012"/>
                <a:gd name="connsiteX21" fmla="*/ 162505 w 4577671"/>
                <a:gd name="connsiteY21" fmla="*/ 975012 h 975012"/>
                <a:gd name="connsiteX22" fmla="*/ 0 w 4577671"/>
                <a:gd name="connsiteY22" fmla="*/ 812507 h 975012"/>
                <a:gd name="connsiteX23" fmla="*/ 0 w 4577671"/>
                <a:gd name="connsiteY23" fmla="*/ 487506 h 975012"/>
                <a:gd name="connsiteX24" fmla="*/ 0 w 4577671"/>
                <a:gd name="connsiteY24" fmla="*/ 162505 h 975012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onnsiteX0" fmla="*/ 0 w 898902"/>
              <a:gd name="connsiteY0" fmla="*/ 249375 h 759340"/>
              <a:gd name="connsiteX1" fmla="*/ 449451 w 898902"/>
              <a:gd name="connsiteY1" fmla="*/ 0 h 759340"/>
              <a:gd name="connsiteX2" fmla="*/ 898902 w 898902"/>
              <a:gd name="connsiteY2" fmla="*/ 249375 h 759340"/>
              <a:gd name="connsiteX3" fmla="*/ 629735 w 898902"/>
              <a:gd name="connsiteY3" fmla="*/ 249375 h 759340"/>
              <a:gd name="connsiteX4" fmla="*/ 629735 w 898902"/>
              <a:gd name="connsiteY4" fmla="*/ 509965 h 759340"/>
              <a:gd name="connsiteX5" fmla="*/ 898902 w 898902"/>
              <a:gd name="connsiteY5" fmla="*/ 509965 h 759340"/>
              <a:gd name="connsiteX6" fmla="*/ 449451 w 898902"/>
              <a:gd name="connsiteY6" fmla="*/ 759340 h 759340"/>
              <a:gd name="connsiteX7" fmla="*/ 0 w 898902"/>
              <a:gd name="connsiteY7" fmla="*/ 509965 h 759340"/>
              <a:gd name="connsiteX8" fmla="*/ 269167 w 898902"/>
              <a:gd name="connsiteY8" fmla="*/ 509965 h 759340"/>
              <a:gd name="connsiteX9" fmla="*/ 269167 w 898902"/>
              <a:gd name="connsiteY9" fmla="*/ 249375 h 759340"/>
              <a:gd name="connsiteX10" fmla="*/ 0 w 898902"/>
              <a:gd name="connsiteY10" fmla="*/ 249375 h 7593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FC04D-6752-1486-F271-96B1B07A4A0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CCA6EC4D-9188-0704-7ECF-7270BD8FA0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99AC590C-CCF2-B1BE-97DA-F1F862ECBF8A}"/>
              </a:ext>
            </a:extLst>
          </p:cNvPr>
          <p:cNvSpPr/>
          <p:nvPr/>
        </p:nvSpPr>
        <p:spPr>
          <a:xfrm>
            <a:off x="422031" y="4642338"/>
            <a:ext cx="11658767" cy="163888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2E7E13A-9BC0-22AB-90B5-D0E783AE87CC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E81CD9-C072-ACE4-E18D-8361A16DD40F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33264CEC-FE77-1FF3-9693-8A739F6C419A}"/>
              </a:ext>
            </a:extLst>
          </p:cNvPr>
          <p:cNvSpPr/>
          <p:nvPr/>
        </p:nvSpPr>
        <p:spPr>
          <a:xfrm>
            <a:off x="658159" y="4249031"/>
            <a:ext cx="5616032" cy="4964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7956096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BB4DECB1-99C0-00DC-C5FE-6E41410F88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531213F6-B9FB-4476-04ED-14CC002937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32D03424-9DD2-54C8-7309-B21ABA0D411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208629"/>
            <a:ext cx="2862775" cy="37545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91734" cy="88782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87525" y="1146517"/>
            <a:ext cx="990431" cy="11199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50DEEF-B727-0FC0-957F-9E533E2FB2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583CC51-729A-FACA-8A0E-BC173F74B9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0234AC7-11C4-FA25-22A9-A2F44624212C}"/>
              </a:ext>
            </a:extLst>
          </p:cNvPr>
          <p:cNvSpPr/>
          <p:nvPr/>
        </p:nvSpPr>
        <p:spPr>
          <a:xfrm>
            <a:off x="8023854" y="5031053"/>
            <a:ext cx="4055179" cy="12168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1158502-01C7-8558-E5FD-E477AC661633}"/>
              </a:ext>
            </a:extLst>
          </p:cNvPr>
          <p:cNvSpPr/>
          <p:nvPr/>
        </p:nvSpPr>
        <p:spPr>
          <a:xfrm>
            <a:off x="2553756" y="4496170"/>
            <a:ext cx="1005370" cy="8776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664D89B-F477-143E-284D-1C15C27920A5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A8AFFF6-977A-CF61-7463-324887FBDAD5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2E7E1E32-9A86-DD1A-4A74-85CE57C0A615}"/>
              </a:ext>
            </a:extLst>
          </p:cNvPr>
          <p:cNvSpPr/>
          <p:nvPr/>
        </p:nvSpPr>
        <p:spPr>
          <a:xfrm>
            <a:off x="5430546" y="4410223"/>
            <a:ext cx="975864" cy="104100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8F57C92-8BD9-9768-5465-DD84FE9A1FBB}"/>
              </a:ext>
            </a:extLst>
          </p:cNvPr>
          <p:cNvSpPr/>
          <p:nvPr/>
        </p:nvSpPr>
        <p:spPr>
          <a:xfrm>
            <a:off x="5430545" y="5427781"/>
            <a:ext cx="1561098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F963495-9BDC-E9F2-7FD7-4B9A4FD4902A}"/>
              </a:ext>
            </a:extLst>
          </p:cNvPr>
          <p:cNvSpPr/>
          <p:nvPr/>
        </p:nvSpPr>
        <p:spPr>
          <a:xfrm>
            <a:off x="5997705" y="6069032"/>
            <a:ext cx="1218309" cy="69166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3AEAE5F-945B-7DBE-4059-2CC87EA87859}"/>
              </a:ext>
            </a:extLst>
          </p:cNvPr>
          <p:cNvSpPr/>
          <p:nvPr/>
        </p:nvSpPr>
        <p:spPr>
          <a:xfrm>
            <a:off x="6991643" y="5080290"/>
            <a:ext cx="1032211" cy="103915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80498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  <p:bldP spid="3" grpId="0" animBg="1"/>
      <p:bldP spid="6" grpId="0" animBg="1"/>
      <p:bldP spid="9" grpId="0" animBg="1"/>
      <p:bldP spid="10" grpId="0" animBg="1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8070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different types of components&#10;&#10;AI-generated content may be incorrect.">
            <a:extLst>
              <a:ext uri="{FF2B5EF4-FFF2-40B4-BE49-F238E27FC236}">
                <a16:creationId xmlns:a16="http://schemas.microsoft.com/office/drawing/2014/main" id="{E499EF94-AAA5-76D9-4A8F-260FA9704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4484" y="655144"/>
            <a:ext cx="10133687" cy="29039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D1790008-195C-2892-1EE3-E72BCEA828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10660594" y="3179317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660594" y="34837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670937" y="2642215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337769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23781" y="3429000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9081683" y="435199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75175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235440" y="5760180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378957" y="5763714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AF253DEF-E9AC-7E6D-31C2-76270537E6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7714" y="1713087"/>
            <a:ext cx="4429433" cy="4367482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5400" b="1"/>
              <a:t>Thank you!</a:t>
            </a:r>
            <a:endParaRPr lang="en-US" sz="7200" b="1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C37015D-93E7-60E2-4919-78595B939B30}"/>
              </a:ext>
            </a:extLst>
          </p:cNvPr>
          <p:cNvSpPr txBox="1"/>
          <p:nvPr/>
        </p:nvSpPr>
        <p:spPr>
          <a:xfrm>
            <a:off x="4273771" y="1131505"/>
            <a:ext cx="27272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Please connect on LinkedIn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85E085A7-8B8D-2191-416C-8B33EE87911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8579"/>
          <a:stretch>
            <a:fillRect/>
          </a:stretch>
        </p:blipFill>
        <p:spPr>
          <a:xfrm>
            <a:off x="9665938" y="1713087"/>
            <a:ext cx="1804063" cy="1978174"/>
          </a:xfrm>
          <a:prstGeom prst="ellipse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onnsiteX0" fmla="*/ 0 w 1047774"/>
              <a:gd name="connsiteY0" fmla="*/ 119551 h 449923"/>
              <a:gd name="connsiteX1" fmla="*/ 387418 w 1047774"/>
              <a:gd name="connsiteY1" fmla="*/ 119551 h 449923"/>
              <a:gd name="connsiteX2" fmla="*/ 745034 w 1047774"/>
              <a:gd name="connsiteY2" fmla="*/ 119551 h 449923"/>
              <a:gd name="connsiteX3" fmla="*/ 745034 w 1047774"/>
              <a:gd name="connsiteY3" fmla="*/ 0 h 449923"/>
              <a:gd name="connsiteX4" fmla="*/ 1047774 w 1047774"/>
              <a:gd name="connsiteY4" fmla="*/ 224962 h 449923"/>
              <a:gd name="connsiteX5" fmla="*/ 745034 w 1047774"/>
              <a:gd name="connsiteY5" fmla="*/ 449923 h 449923"/>
              <a:gd name="connsiteX6" fmla="*/ 745034 w 1047774"/>
              <a:gd name="connsiteY6" fmla="*/ 330372 h 449923"/>
              <a:gd name="connsiteX7" fmla="*/ 394868 w 1047774"/>
              <a:gd name="connsiteY7" fmla="*/ 330372 h 449923"/>
              <a:gd name="connsiteX8" fmla="*/ 0 w 1047774"/>
              <a:gd name="connsiteY8" fmla="*/ 330372 h 449923"/>
              <a:gd name="connsiteX9" fmla="*/ 0 w 1047774"/>
              <a:gd name="connsiteY9" fmla="*/ 119551 h 44992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onnsiteX0" fmla="*/ 0 w 1265342"/>
              <a:gd name="connsiteY0" fmla="*/ 123790 h 465876"/>
              <a:gd name="connsiteX1" fmla="*/ 494971 w 1265342"/>
              <a:gd name="connsiteY1" fmla="*/ 123790 h 465876"/>
              <a:gd name="connsiteX2" fmla="*/ 951868 w 1265342"/>
              <a:gd name="connsiteY2" fmla="*/ 123790 h 465876"/>
              <a:gd name="connsiteX3" fmla="*/ 951868 w 1265342"/>
              <a:gd name="connsiteY3" fmla="*/ 0 h 465876"/>
              <a:gd name="connsiteX4" fmla="*/ 1265342 w 1265342"/>
              <a:gd name="connsiteY4" fmla="*/ 232938 h 465876"/>
              <a:gd name="connsiteX5" fmla="*/ 951868 w 1265342"/>
              <a:gd name="connsiteY5" fmla="*/ 465876 h 465876"/>
              <a:gd name="connsiteX6" fmla="*/ 951868 w 1265342"/>
              <a:gd name="connsiteY6" fmla="*/ 342086 h 465876"/>
              <a:gd name="connsiteX7" fmla="*/ 504490 w 1265342"/>
              <a:gd name="connsiteY7" fmla="*/ 342086 h 465876"/>
              <a:gd name="connsiteX8" fmla="*/ 0 w 1265342"/>
              <a:gd name="connsiteY8" fmla="*/ 342086 h 465876"/>
              <a:gd name="connsiteX9" fmla="*/ 0 w 1265342"/>
              <a:gd name="connsiteY9" fmla="*/ 123790 h 46587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3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4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518409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0207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  <a:gd name="connsiteX9" fmla="*/ 0 w 369332"/>
              <a:gd name="connsiteY9" fmla="*/ 1292439 h 1998617"/>
              <a:gd name="connsiteX10" fmla="*/ 0 w 369332"/>
              <a:gd name="connsiteY10" fmla="*/ 606247 h 1998617"/>
              <a:gd name="connsiteX11" fmla="*/ 0 w 369332"/>
              <a:gd name="connsiteY11" fmla="*/ 0 h 1998617"/>
              <a:gd name="connsiteX0" fmla="*/ 0 w 369332"/>
              <a:gd name="connsiteY0" fmla="*/ 0 h 1998617"/>
              <a:gd name="connsiteX1" fmla="*/ 184666 w 369332"/>
              <a:gd name="connsiteY1" fmla="*/ 30776 h 1998617"/>
              <a:gd name="connsiteX2" fmla="*/ 184666 w 369332"/>
              <a:gd name="connsiteY2" fmla="*/ 499654 h 1998617"/>
              <a:gd name="connsiteX3" fmla="*/ 184666 w 369332"/>
              <a:gd name="connsiteY3" fmla="*/ 968532 h 1998617"/>
              <a:gd name="connsiteX4" fmla="*/ 369332 w 369332"/>
              <a:gd name="connsiteY4" fmla="*/ 999308 h 1998617"/>
              <a:gd name="connsiteX5" fmla="*/ 184666 w 369332"/>
              <a:gd name="connsiteY5" fmla="*/ 1030084 h 1998617"/>
              <a:gd name="connsiteX6" fmla="*/ 184666 w 369332"/>
              <a:gd name="connsiteY6" fmla="*/ 1489585 h 1998617"/>
              <a:gd name="connsiteX7" fmla="*/ 184666 w 369332"/>
              <a:gd name="connsiteY7" fmla="*/ 1967841 h 1998617"/>
              <a:gd name="connsiteX8" fmla="*/ 0 w 369332"/>
              <a:gd name="connsiteY8" fmla="*/ 1998617 h 19986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tame the Genie??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16B87D26-9FBF-6A17-9F52-A630DA382C15}"/>
              </a:ext>
            </a:extLst>
          </p:cNvPr>
          <p:cNvSpPr txBox="1"/>
          <p:nvPr/>
        </p:nvSpPr>
        <p:spPr>
          <a:xfrm>
            <a:off x="1326" y="6453183"/>
            <a:ext cx="609467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Distracted Agent</a:t>
            </a:r>
            <a:endParaRPr lang="en-US" sz="18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onnsiteX0" fmla="*/ 0 w 898902"/>
              <a:gd name="connsiteY0" fmla="*/ 295208 h 1761325"/>
              <a:gd name="connsiteX1" fmla="*/ 449451 w 898902"/>
              <a:gd name="connsiteY1" fmla="*/ 0 h 1761325"/>
              <a:gd name="connsiteX2" fmla="*/ 898902 w 898902"/>
              <a:gd name="connsiteY2" fmla="*/ 295208 h 1761325"/>
              <a:gd name="connsiteX3" fmla="*/ 671938 w 898902"/>
              <a:gd name="connsiteY3" fmla="*/ 295208 h 1761325"/>
              <a:gd name="connsiteX4" fmla="*/ 671938 w 898902"/>
              <a:gd name="connsiteY4" fmla="*/ 857244 h 1761325"/>
              <a:gd name="connsiteX5" fmla="*/ 671938 w 898902"/>
              <a:gd name="connsiteY5" fmla="*/ 1466117 h 1761325"/>
              <a:gd name="connsiteX6" fmla="*/ 898902 w 898902"/>
              <a:gd name="connsiteY6" fmla="*/ 1466117 h 1761325"/>
              <a:gd name="connsiteX7" fmla="*/ 449451 w 898902"/>
              <a:gd name="connsiteY7" fmla="*/ 1761325 h 1761325"/>
              <a:gd name="connsiteX8" fmla="*/ 0 w 898902"/>
              <a:gd name="connsiteY8" fmla="*/ 1466117 h 1761325"/>
              <a:gd name="connsiteX9" fmla="*/ 226964 w 898902"/>
              <a:gd name="connsiteY9" fmla="*/ 1466117 h 1761325"/>
              <a:gd name="connsiteX10" fmla="*/ 226964 w 898902"/>
              <a:gd name="connsiteY10" fmla="*/ 880663 h 1761325"/>
              <a:gd name="connsiteX11" fmla="*/ 226964 w 898902"/>
              <a:gd name="connsiteY11" fmla="*/ 295208 h 1761325"/>
              <a:gd name="connsiteX12" fmla="*/ 0 w 898902"/>
              <a:gd name="connsiteY12" fmla="*/ 295208 h 17613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986447 w 7198963"/>
                <a:gd name="connsiteY2" fmla="*/ 0 h 967648"/>
                <a:gd name="connsiteX3" fmla="*/ 1742852 w 7198963"/>
                <a:gd name="connsiteY3" fmla="*/ 0 h 967648"/>
                <a:gd name="connsiteX4" fmla="*/ 2361728 w 7198963"/>
                <a:gd name="connsiteY4" fmla="*/ 0 h 967648"/>
                <a:gd name="connsiteX5" fmla="*/ 2843077 w 7198963"/>
                <a:gd name="connsiteY5" fmla="*/ 0 h 967648"/>
                <a:gd name="connsiteX6" fmla="*/ 3530717 w 7198963"/>
                <a:gd name="connsiteY6" fmla="*/ 0 h 967648"/>
                <a:gd name="connsiteX7" fmla="*/ 4287122 w 7198963"/>
                <a:gd name="connsiteY7" fmla="*/ 0 h 967648"/>
                <a:gd name="connsiteX8" fmla="*/ 4837235 w 7198963"/>
                <a:gd name="connsiteY8" fmla="*/ 0 h 967648"/>
                <a:gd name="connsiteX9" fmla="*/ 5662404 w 7198963"/>
                <a:gd name="connsiteY9" fmla="*/ 0 h 967648"/>
                <a:gd name="connsiteX10" fmla="*/ 6212516 w 7198963"/>
                <a:gd name="connsiteY10" fmla="*/ 0 h 967648"/>
                <a:gd name="connsiteX11" fmla="*/ 7037685 w 7198963"/>
                <a:gd name="connsiteY11" fmla="*/ 0 h 967648"/>
                <a:gd name="connsiteX12" fmla="*/ 7198963 w 7198963"/>
                <a:gd name="connsiteY12" fmla="*/ 161278 h 967648"/>
                <a:gd name="connsiteX13" fmla="*/ 7198963 w 7198963"/>
                <a:gd name="connsiteY13" fmla="*/ 806370 h 967648"/>
                <a:gd name="connsiteX14" fmla="*/ 7037685 w 7198963"/>
                <a:gd name="connsiteY14" fmla="*/ 967648 h 967648"/>
                <a:gd name="connsiteX15" fmla="*/ 6350044 w 7198963"/>
                <a:gd name="connsiteY15" fmla="*/ 967648 h 967648"/>
                <a:gd name="connsiteX16" fmla="*/ 5799932 w 7198963"/>
                <a:gd name="connsiteY16" fmla="*/ 967648 h 967648"/>
                <a:gd name="connsiteX17" fmla="*/ 5043527 w 7198963"/>
                <a:gd name="connsiteY17" fmla="*/ 967648 h 967648"/>
                <a:gd name="connsiteX18" fmla="*/ 4493414 w 7198963"/>
                <a:gd name="connsiteY18" fmla="*/ 967648 h 967648"/>
                <a:gd name="connsiteX19" fmla="*/ 3874538 w 7198963"/>
                <a:gd name="connsiteY19" fmla="*/ 967648 h 967648"/>
                <a:gd name="connsiteX20" fmla="*/ 3049369 w 7198963"/>
                <a:gd name="connsiteY20" fmla="*/ 967648 h 967648"/>
                <a:gd name="connsiteX21" fmla="*/ 2361728 w 7198963"/>
                <a:gd name="connsiteY21" fmla="*/ 967648 h 967648"/>
                <a:gd name="connsiteX22" fmla="*/ 1811616 w 7198963"/>
                <a:gd name="connsiteY22" fmla="*/ 967648 h 967648"/>
                <a:gd name="connsiteX23" fmla="*/ 1330267 w 7198963"/>
                <a:gd name="connsiteY23" fmla="*/ 967648 h 967648"/>
                <a:gd name="connsiteX24" fmla="*/ 161278 w 7198963"/>
                <a:gd name="connsiteY24" fmla="*/ 967648 h 967648"/>
                <a:gd name="connsiteX25" fmla="*/ 0 w 7198963"/>
                <a:gd name="connsiteY25" fmla="*/ 806370 h 967648"/>
                <a:gd name="connsiteX26" fmla="*/ 0 w 7198963"/>
                <a:gd name="connsiteY26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onnsiteX0" fmla="*/ 0 w 7198963"/>
                <a:gd name="connsiteY0" fmla="*/ 163733 h 982376"/>
                <a:gd name="connsiteX1" fmla="*/ 163733 w 7198963"/>
                <a:gd name="connsiteY1" fmla="*/ 0 h 982376"/>
                <a:gd name="connsiteX2" fmla="*/ 988313 w 7198963"/>
                <a:gd name="connsiteY2" fmla="*/ 0 h 982376"/>
                <a:gd name="connsiteX3" fmla="*/ 1744177 w 7198963"/>
                <a:gd name="connsiteY3" fmla="*/ 0 h 982376"/>
                <a:gd name="connsiteX4" fmla="*/ 2362612 w 7198963"/>
                <a:gd name="connsiteY4" fmla="*/ 0 h 982376"/>
                <a:gd name="connsiteX5" fmla="*/ 2843617 w 7198963"/>
                <a:gd name="connsiteY5" fmla="*/ 0 h 982376"/>
                <a:gd name="connsiteX6" fmla="*/ 3530767 w 7198963"/>
                <a:gd name="connsiteY6" fmla="*/ 0 h 982376"/>
                <a:gd name="connsiteX7" fmla="*/ 4286631 w 7198963"/>
                <a:gd name="connsiteY7" fmla="*/ 0 h 982376"/>
                <a:gd name="connsiteX8" fmla="*/ 4836351 w 7198963"/>
                <a:gd name="connsiteY8" fmla="*/ 0 h 982376"/>
                <a:gd name="connsiteX9" fmla="*/ 5660931 w 7198963"/>
                <a:gd name="connsiteY9" fmla="*/ 0 h 982376"/>
                <a:gd name="connsiteX10" fmla="*/ 6210650 w 7198963"/>
                <a:gd name="connsiteY10" fmla="*/ 0 h 982376"/>
                <a:gd name="connsiteX11" fmla="*/ 7035230 w 7198963"/>
                <a:gd name="connsiteY11" fmla="*/ 0 h 982376"/>
                <a:gd name="connsiteX12" fmla="*/ 7198963 w 7198963"/>
                <a:gd name="connsiteY12" fmla="*/ 163733 h 982376"/>
                <a:gd name="connsiteX13" fmla="*/ 7198963 w 7198963"/>
                <a:gd name="connsiteY13" fmla="*/ 818643 h 982376"/>
                <a:gd name="connsiteX14" fmla="*/ 7035230 w 7198963"/>
                <a:gd name="connsiteY14" fmla="*/ 982376 h 982376"/>
                <a:gd name="connsiteX15" fmla="*/ 6348080 w 7198963"/>
                <a:gd name="connsiteY15" fmla="*/ 982376 h 982376"/>
                <a:gd name="connsiteX16" fmla="*/ 5798361 w 7198963"/>
                <a:gd name="connsiteY16" fmla="*/ 982376 h 982376"/>
                <a:gd name="connsiteX17" fmla="*/ 5042496 w 7198963"/>
                <a:gd name="connsiteY17" fmla="*/ 982376 h 982376"/>
                <a:gd name="connsiteX18" fmla="*/ 4492776 w 7198963"/>
                <a:gd name="connsiteY18" fmla="*/ 982376 h 982376"/>
                <a:gd name="connsiteX19" fmla="*/ 3874341 w 7198963"/>
                <a:gd name="connsiteY19" fmla="*/ 982376 h 982376"/>
                <a:gd name="connsiteX20" fmla="*/ 3049762 w 7198963"/>
                <a:gd name="connsiteY20" fmla="*/ 982376 h 982376"/>
                <a:gd name="connsiteX21" fmla="*/ 2362612 w 7198963"/>
                <a:gd name="connsiteY21" fmla="*/ 982376 h 982376"/>
                <a:gd name="connsiteX22" fmla="*/ 1812892 w 7198963"/>
                <a:gd name="connsiteY22" fmla="*/ 982376 h 982376"/>
                <a:gd name="connsiteX23" fmla="*/ 1331887 w 7198963"/>
                <a:gd name="connsiteY23" fmla="*/ 982376 h 982376"/>
                <a:gd name="connsiteX24" fmla="*/ 163733 w 7198963"/>
                <a:gd name="connsiteY24" fmla="*/ 982376 h 982376"/>
                <a:gd name="connsiteX25" fmla="*/ 0 w 7198963"/>
                <a:gd name="connsiteY25" fmla="*/ 818643 h 982376"/>
                <a:gd name="connsiteX26" fmla="*/ 0 w 7198963"/>
                <a:gd name="connsiteY26" fmla="*/ 163733 h 98237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C0F77B6-1352-11DA-737E-249DD42F989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0D57A32-64D5-4C03-BCA9-74466649BC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D161844-B87F-1D09-A296-C28A056178A4}"/>
              </a:ext>
            </a:extLst>
          </p:cNvPr>
          <p:cNvSpPr/>
          <p:nvPr/>
        </p:nvSpPr>
        <p:spPr>
          <a:xfrm>
            <a:off x="422031" y="2637691"/>
            <a:ext cx="11658767" cy="36435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9EB24833-356C-187A-A808-8C7F3430202F}"/>
              </a:ext>
            </a:extLst>
          </p:cNvPr>
          <p:cNvSpPr/>
          <p:nvPr/>
        </p:nvSpPr>
        <p:spPr>
          <a:xfrm>
            <a:off x="5971735" y="2167988"/>
            <a:ext cx="6204189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7B4F2F8-9477-AFC7-62AC-7D25678CD996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4AAEC95-C519-8C3B-4085-CAC49C57273D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ECF24ED-C00A-CFDA-AF44-80F76C89D590}"/>
              </a:ext>
            </a:extLst>
          </p:cNvPr>
          <p:cNvSpPr/>
          <p:nvPr/>
        </p:nvSpPr>
        <p:spPr>
          <a:xfrm>
            <a:off x="16076" y="0"/>
            <a:ext cx="3337060" cy="253452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D7FB629-CB86-A3FA-5523-D93C451121B4}"/>
              </a:ext>
            </a:extLst>
          </p:cNvPr>
          <p:cNvSpPr/>
          <p:nvPr/>
        </p:nvSpPr>
        <p:spPr>
          <a:xfrm>
            <a:off x="3353136" y="0"/>
            <a:ext cx="1076514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ECC08B5-EE20-20C4-A5B3-5860D63E6703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0C1C3A-E6FF-4CF7-0B52-21608CD4DDFD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0FBBA0B0-C72C-305F-1F06-33195B14F14B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E7E5FC00-AB53-5E34-0349-D4ECF6FFD583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6F0D4A78-733D-8328-E74D-D477940F4FB4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9469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2ED605B-29C7-5AD1-C510-046954070A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341821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F1521557-7302-4006-DE63-041C4C2627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971736" y="2167987"/>
            <a:ext cx="1624818" cy="116605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343978"/>
            <a:ext cx="1496965" cy="4976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396025" y="2645793"/>
            <a:ext cx="749690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754366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27</a:t>
            </a:r>
          </a:p>
        </p:txBody>
      </p:sp>
      <p:pic>
        <p:nvPicPr>
          <p:cNvPr id="11" name="Picture 10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9499DB83-155A-3782-A0B5-AADEBC82D9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646552"/>
            <a:ext cx="5395415" cy="5319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onnsiteX0" fmla="*/ 0 w 1994010"/>
              <a:gd name="connsiteY0" fmla="*/ 135488 h 812909"/>
              <a:gd name="connsiteX1" fmla="*/ 135488 w 1994010"/>
              <a:gd name="connsiteY1" fmla="*/ 0 h 812909"/>
              <a:gd name="connsiteX2" fmla="*/ 1858522 w 1994010"/>
              <a:gd name="connsiteY2" fmla="*/ 0 h 812909"/>
              <a:gd name="connsiteX3" fmla="*/ 1994010 w 1994010"/>
              <a:gd name="connsiteY3" fmla="*/ 135488 h 812909"/>
              <a:gd name="connsiteX4" fmla="*/ 1994010 w 1994010"/>
              <a:gd name="connsiteY4" fmla="*/ 677421 h 812909"/>
              <a:gd name="connsiteX5" fmla="*/ 1858522 w 1994010"/>
              <a:gd name="connsiteY5" fmla="*/ 812909 h 812909"/>
              <a:gd name="connsiteX6" fmla="*/ 135488 w 1994010"/>
              <a:gd name="connsiteY6" fmla="*/ 812909 h 812909"/>
              <a:gd name="connsiteX7" fmla="*/ 0 w 1994010"/>
              <a:gd name="connsiteY7" fmla="*/ 677421 h 812909"/>
              <a:gd name="connsiteX8" fmla="*/ 0 w 1994010"/>
              <a:gd name="connsiteY8" fmla="*/ 135488 h 8129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onnsiteX0" fmla="*/ 0 w 1757438"/>
              <a:gd name="connsiteY0" fmla="*/ 141838 h 851011"/>
              <a:gd name="connsiteX1" fmla="*/ 141838 w 1757438"/>
              <a:gd name="connsiteY1" fmla="*/ 0 h 851011"/>
              <a:gd name="connsiteX2" fmla="*/ 1615600 w 1757438"/>
              <a:gd name="connsiteY2" fmla="*/ 0 h 851011"/>
              <a:gd name="connsiteX3" fmla="*/ 1757438 w 1757438"/>
              <a:gd name="connsiteY3" fmla="*/ 141838 h 851011"/>
              <a:gd name="connsiteX4" fmla="*/ 1757438 w 1757438"/>
              <a:gd name="connsiteY4" fmla="*/ 709173 h 851011"/>
              <a:gd name="connsiteX5" fmla="*/ 1615600 w 1757438"/>
              <a:gd name="connsiteY5" fmla="*/ 851011 h 851011"/>
              <a:gd name="connsiteX6" fmla="*/ 141838 w 1757438"/>
              <a:gd name="connsiteY6" fmla="*/ 851011 h 851011"/>
              <a:gd name="connsiteX7" fmla="*/ 0 w 1757438"/>
              <a:gd name="connsiteY7" fmla="*/ 709173 h 851011"/>
              <a:gd name="connsiteX8" fmla="*/ 0 w 1757438"/>
              <a:gd name="connsiteY8" fmla="*/ 141838 h 85101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onnsiteX0" fmla="*/ 0 w 1828802"/>
              <a:gd name="connsiteY0" fmla="*/ 133948 h 803673"/>
              <a:gd name="connsiteX1" fmla="*/ 133948 w 1828802"/>
              <a:gd name="connsiteY1" fmla="*/ 0 h 803673"/>
              <a:gd name="connsiteX2" fmla="*/ 1694854 w 1828802"/>
              <a:gd name="connsiteY2" fmla="*/ 0 h 803673"/>
              <a:gd name="connsiteX3" fmla="*/ 1828802 w 1828802"/>
              <a:gd name="connsiteY3" fmla="*/ 133948 h 803673"/>
              <a:gd name="connsiteX4" fmla="*/ 1828802 w 1828802"/>
              <a:gd name="connsiteY4" fmla="*/ 669725 h 803673"/>
              <a:gd name="connsiteX5" fmla="*/ 1694854 w 1828802"/>
              <a:gd name="connsiteY5" fmla="*/ 803673 h 803673"/>
              <a:gd name="connsiteX6" fmla="*/ 133948 w 1828802"/>
              <a:gd name="connsiteY6" fmla="*/ 803673 h 803673"/>
              <a:gd name="connsiteX7" fmla="*/ 0 w 1828802"/>
              <a:gd name="connsiteY7" fmla="*/ 669725 h 803673"/>
              <a:gd name="connsiteX8" fmla="*/ 0 w 1828802"/>
              <a:gd name="connsiteY8" fmla="*/ 133948 h 8036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17" descr="A diagram of a diagram&#10;&#10;AI-generated content may be incorrect.">
            <a:extLst>
              <a:ext uri="{FF2B5EF4-FFF2-40B4-BE49-F238E27FC236}">
                <a16:creationId xmlns:a16="http://schemas.microsoft.com/office/drawing/2014/main" id="{86F07F9C-FFDD-B1F8-53B4-19D3334D47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501080" y="2645794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824594" y="2451982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288406" y="3221502"/>
            <a:ext cx="4400842" cy="10152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818165" y="2395016"/>
            <a:ext cx="2200421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onnsiteX0" fmla="*/ 0 w 1828802"/>
              <a:gd name="connsiteY0" fmla="*/ 135488 h 812910"/>
              <a:gd name="connsiteX1" fmla="*/ 135488 w 1828802"/>
              <a:gd name="connsiteY1" fmla="*/ 0 h 812910"/>
              <a:gd name="connsiteX2" fmla="*/ 1693314 w 1828802"/>
              <a:gd name="connsiteY2" fmla="*/ 0 h 812910"/>
              <a:gd name="connsiteX3" fmla="*/ 1828802 w 1828802"/>
              <a:gd name="connsiteY3" fmla="*/ 135488 h 812910"/>
              <a:gd name="connsiteX4" fmla="*/ 1828802 w 1828802"/>
              <a:gd name="connsiteY4" fmla="*/ 677422 h 812910"/>
              <a:gd name="connsiteX5" fmla="*/ 1693314 w 1828802"/>
              <a:gd name="connsiteY5" fmla="*/ 812910 h 812910"/>
              <a:gd name="connsiteX6" fmla="*/ 135488 w 1828802"/>
              <a:gd name="connsiteY6" fmla="*/ 812910 h 812910"/>
              <a:gd name="connsiteX7" fmla="*/ 0 w 1828802"/>
              <a:gd name="connsiteY7" fmla="*/ 677422 h 812910"/>
              <a:gd name="connsiteX8" fmla="*/ 0 w 1828802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onnsiteX0" fmla="*/ 0 w 1978526"/>
              <a:gd name="connsiteY0" fmla="*/ 135488 h 812910"/>
              <a:gd name="connsiteX1" fmla="*/ 135488 w 1978526"/>
              <a:gd name="connsiteY1" fmla="*/ 0 h 812910"/>
              <a:gd name="connsiteX2" fmla="*/ 1843038 w 1978526"/>
              <a:gd name="connsiteY2" fmla="*/ 0 h 812910"/>
              <a:gd name="connsiteX3" fmla="*/ 1978526 w 1978526"/>
              <a:gd name="connsiteY3" fmla="*/ 135488 h 812910"/>
              <a:gd name="connsiteX4" fmla="*/ 1978526 w 1978526"/>
              <a:gd name="connsiteY4" fmla="*/ 677422 h 812910"/>
              <a:gd name="connsiteX5" fmla="*/ 1843038 w 1978526"/>
              <a:gd name="connsiteY5" fmla="*/ 812910 h 812910"/>
              <a:gd name="connsiteX6" fmla="*/ 135488 w 1978526"/>
              <a:gd name="connsiteY6" fmla="*/ 812910 h 812910"/>
              <a:gd name="connsiteX7" fmla="*/ 0 w 1978526"/>
              <a:gd name="connsiteY7" fmla="*/ 677422 h 812910"/>
              <a:gd name="connsiteX8" fmla="*/ 0 w 1978526"/>
              <a:gd name="connsiteY8" fmla="*/ 135488 h 81291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onnsiteX0" fmla="*/ 0 w 7198963"/>
                <a:gd name="connsiteY0" fmla="*/ 161278 h 967648"/>
                <a:gd name="connsiteX1" fmla="*/ 161278 w 7198963"/>
                <a:gd name="connsiteY1" fmla="*/ 0 h 967648"/>
                <a:gd name="connsiteX2" fmla="*/ 871840 w 7198963"/>
                <a:gd name="connsiteY2" fmla="*/ 0 h 967648"/>
                <a:gd name="connsiteX3" fmla="*/ 1513638 w 7198963"/>
                <a:gd name="connsiteY3" fmla="*/ 0 h 967648"/>
                <a:gd name="connsiteX4" fmla="*/ 2017908 w 7198963"/>
                <a:gd name="connsiteY4" fmla="*/ 0 h 967648"/>
                <a:gd name="connsiteX5" fmla="*/ 2384650 w 7198963"/>
                <a:gd name="connsiteY5" fmla="*/ 0 h 967648"/>
                <a:gd name="connsiteX6" fmla="*/ 2957684 w 7198963"/>
                <a:gd name="connsiteY6" fmla="*/ 0 h 967648"/>
                <a:gd name="connsiteX7" fmla="*/ 3599482 w 7198963"/>
                <a:gd name="connsiteY7" fmla="*/ 0 h 967648"/>
                <a:gd name="connsiteX8" fmla="*/ 4034987 w 7198963"/>
                <a:gd name="connsiteY8" fmla="*/ 0 h 967648"/>
                <a:gd name="connsiteX9" fmla="*/ 4745549 w 7198963"/>
                <a:gd name="connsiteY9" fmla="*/ 0 h 967648"/>
                <a:gd name="connsiteX10" fmla="*/ 5181055 w 7198963"/>
                <a:gd name="connsiteY10" fmla="*/ 0 h 967648"/>
                <a:gd name="connsiteX11" fmla="*/ 5616561 w 7198963"/>
                <a:gd name="connsiteY11" fmla="*/ 0 h 967648"/>
                <a:gd name="connsiteX12" fmla="*/ 5983303 w 7198963"/>
                <a:gd name="connsiteY12" fmla="*/ 0 h 967648"/>
                <a:gd name="connsiteX13" fmla="*/ 7037685 w 7198963"/>
                <a:gd name="connsiteY13" fmla="*/ 0 h 967648"/>
                <a:gd name="connsiteX14" fmla="*/ 7198963 w 7198963"/>
                <a:gd name="connsiteY14" fmla="*/ 161278 h 967648"/>
                <a:gd name="connsiteX15" fmla="*/ 7198963 w 7198963"/>
                <a:gd name="connsiteY15" fmla="*/ 490275 h 967648"/>
                <a:gd name="connsiteX16" fmla="*/ 7198963 w 7198963"/>
                <a:gd name="connsiteY16" fmla="*/ 806370 h 967648"/>
                <a:gd name="connsiteX17" fmla="*/ 7037685 w 7198963"/>
                <a:gd name="connsiteY17" fmla="*/ 967648 h 967648"/>
                <a:gd name="connsiteX18" fmla="*/ 6533415 w 7198963"/>
                <a:gd name="connsiteY18" fmla="*/ 967648 h 967648"/>
                <a:gd name="connsiteX19" fmla="*/ 6029145 w 7198963"/>
                <a:gd name="connsiteY19" fmla="*/ 967648 h 967648"/>
                <a:gd name="connsiteX20" fmla="*/ 5318583 w 7198963"/>
                <a:gd name="connsiteY20" fmla="*/ 967648 h 967648"/>
                <a:gd name="connsiteX21" fmla="*/ 4745549 w 7198963"/>
                <a:gd name="connsiteY21" fmla="*/ 967648 h 967648"/>
                <a:gd name="connsiteX22" fmla="*/ 4310044 w 7198963"/>
                <a:gd name="connsiteY22" fmla="*/ 967648 h 967648"/>
                <a:gd name="connsiteX23" fmla="*/ 3943302 w 7198963"/>
                <a:gd name="connsiteY23" fmla="*/ 967648 h 967648"/>
                <a:gd name="connsiteX24" fmla="*/ 3301504 w 7198963"/>
                <a:gd name="connsiteY24" fmla="*/ 967648 h 967648"/>
                <a:gd name="connsiteX25" fmla="*/ 2659706 w 7198963"/>
                <a:gd name="connsiteY25" fmla="*/ 967648 h 967648"/>
                <a:gd name="connsiteX26" fmla="*/ 2224200 w 7198963"/>
                <a:gd name="connsiteY26" fmla="*/ 967648 h 967648"/>
                <a:gd name="connsiteX27" fmla="*/ 1788694 w 7198963"/>
                <a:gd name="connsiteY27" fmla="*/ 967648 h 967648"/>
                <a:gd name="connsiteX28" fmla="*/ 1284424 w 7198963"/>
                <a:gd name="connsiteY28" fmla="*/ 967648 h 967648"/>
                <a:gd name="connsiteX29" fmla="*/ 711391 w 7198963"/>
                <a:gd name="connsiteY29" fmla="*/ 967648 h 967648"/>
                <a:gd name="connsiteX30" fmla="*/ 161278 w 7198963"/>
                <a:gd name="connsiteY30" fmla="*/ 967648 h 967648"/>
                <a:gd name="connsiteX31" fmla="*/ 0 w 7198963"/>
                <a:gd name="connsiteY31" fmla="*/ 806370 h 967648"/>
                <a:gd name="connsiteX32" fmla="*/ 0 w 7198963"/>
                <a:gd name="connsiteY32" fmla="*/ 483824 h 967648"/>
                <a:gd name="connsiteX33" fmla="*/ 0 w 7198963"/>
                <a:gd name="connsiteY33" fmla="*/ 161278 h 96764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onnsiteX0" fmla="*/ 0 w 7187977"/>
                <a:gd name="connsiteY0" fmla="*/ 248043 h 1488229"/>
                <a:gd name="connsiteX1" fmla="*/ 248043 w 7187977"/>
                <a:gd name="connsiteY1" fmla="*/ 0 h 1488229"/>
                <a:gd name="connsiteX2" fmla="*/ 1051070 w 7187977"/>
                <a:gd name="connsiteY2" fmla="*/ 0 h 1488229"/>
                <a:gd name="connsiteX3" fmla="*/ 1787178 w 7187977"/>
                <a:gd name="connsiteY3" fmla="*/ 0 h 1488229"/>
                <a:gd name="connsiteX4" fmla="*/ 2389448 w 7187977"/>
                <a:gd name="connsiteY4" fmla="*/ 0 h 1488229"/>
                <a:gd name="connsiteX5" fmla="*/ 2857880 w 7187977"/>
                <a:gd name="connsiteY5" fmla="*/ 0 h 1488229"/>
                <a:gd name="connsiteX6" fmla="*/ 3527070 w 7187977"/>
                <a:gd name="connsiteY6" fmla="*/ 0 h 1488229"/>
                <a:gd name="connsiteX7" fmla="*/ 4263178 w 7187977"/>
                <a:gd name="connsiteY7" fmla="*/ 0 h 1488229"/>
                <a:gd name="connsiteX8" fmla="*/ 4798529 w 7187977"/>
                <a:gd name="connsiteY8" fmla="*/ 0 h 1488229"/>
                <a:gd name="connsiteX9" fmla="*/ 5601556 w 7187977"/>
                <a:gd name="connsiteY9" fmla="*/ 0 h 1488229"/>
                <a:gd name="connsiteX10" fmla="*/ 6136907 w 7187977"/>
                <a:gd name="connsiteY10" fmla="*/ 0 h 1488229"/>
                <a:gd name="connsiteX11" fmla="*/ 6939934 w 7187977"/>
                <a:gd name="connsiteY11" fmla="*/ 0 h 1488229"/>
                <a:gd name="connsiteX12" fmla="*/ 7187977 w 7187977"/>
                <a:gd name="connsiteY12" fmla="*/ 248043 h 1488229"/>
                <a:gd name="connsiteX13" fmla="*/ 7187977 w 7187977"/>
                <a:gd name="connsiteY13" fmla="*/ 714350 h 1488229"/>
                <a:gd name="connsiteX14" fmla="*/ 7187977 w 7187977"/>
                <a:gd name="connsiteY14" fmla="*/ 1240186 h 1488229"/>
                <a:gd name="connsiteX15" fmla="*/ 6939934 w 7187977"/>
                <a:gd name="connsiteY15" fmla="*/ 1488229 h 1488229"/>
                <a:gd name="connsiteX16" fmla="*/ 6471502 w 7187977"/>
                <a:gd name="connsiteY16" fmla="*/ 1488229 h 1488229"/>
                <a:gd name="connsiteX17" fmla="*/ 5735394 w 7187977"/>
                <a:gd name="connsiteY17" fmla="*/ 1488229 h 1488229"/>
                <a:gd name="connsiteX18" fmla="*/ 5200042 w 7187977"/>
                <a:gd name="connsiteY18" fmla="*/ 1488229 h 1488229"/>
                <a:gd name="connsiteX19" fmla="*/ 4597772 w 7187977"/>
                <a:gd name="connsiteY19" fmla="*/ 1488229 h 1488229"/>
                <a:gd name="connsiteX20" fmla="*/ 3794745 w 7187977"/>
                <a:gd name="connsiteY20" fmla="*/ 1488229 h 1488229"/>
                <a:gd name="connsiteX21" fmla="*/ 3125556 w 7187977"/>
                <a:gd name="connsiteY21" fmla="*/ 1488229 h 1488229"/>
                <a:gd name="connsiteX22" fmla="*/ 2590205 w 7187977"/>
                <a:gd name="connsiteY22" fmla="*/ 1488229 h 1488229"/>
                <a:gd name="connsiteX23" fmla="*/ 2121772 w 7187977"/>
                <a:gd name="connsiteY23" fmla="*/ 1488229 h 1488229"/>
                <a:gd name="connsiteX24" fmla="*/ 1385664 w 7187977"/>
                <a:gd name="connsiteY24" fmla="*/ 1488229 h 1488229"/>
                <a:gd name="connsiteX25" fmla="*/ 248043 w 7187977"/>
                <a:gd name="connsiteY25" fmla="*/ 1488229 h 1488229"/>
                <a:gd name="connsiteX26" fmla="*/ 0 w 7187977"/>
                <a:gd name="connsiteY26" fmla="*/ 1240186 h 1488229"/>
                <a:gd name="connsiteX27" fmla="*/ 0 w 7187977"/>
                <a:gd name="connsiteY27" fmla="*/ 763957 h 1488229"/>
                <a:gd name="connsiteX28" fmla="*/ 0 w 7187977"/>
                <a:gd name="connsiteY28" fmla="*/ 248043 h 148822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onnsiteX0" fmla="*/ 0 w 578893"/>
              <a:gd name="connsiteY0" fmla="*/ 173607 h 528629"/>
              <a:gd name="connsiteX1" fmla="*/ 289447 w 578893"/>
              <a:gd name="connsiteY1" fmla="*/ 0 h 528629"/>
              <a:gd name="connsiteX2" fmla="*/ 578893 w 578893"/>
              <a:gd name="connsiteY2" fmla="*/ 173607 h 528629"/>
              <a:gd name="connsiteX3" fmla="*/ 432728 w 578893"/>
              <a:gd name="connsiteY3" fmla="*/ 173607 h 528629"/>
              <a:gd name="connsiteX4" fmla="*/ 432728 w 578893"/>
              <a:gd name="connsiteY4" fmla="*/ 355022 h 528629"/>
              <a:gd name="connsiteX5" fmla="*/ 578893 w 578893"/>
              <a:gd name="connsiteY5" fmla="*/ 355022 h 528629"/>
              <a:gd name="connsiteX6" fmla="*/ 289447 w 578893"/>
              <a:gd name="connsiteY6" fmla="*/ 528629 h 528629"/>
              <a:gd name="connsiteX7" fmla="*/ 0 w 578893"/>
              <a:gd name="connsiteY7" fmla="*/ 355022 h 528629"/>
              <a:gd name="connsiteX8" fmla="*/ 146165 w 578893"/>
              <a:gd name="connsiteY8" fmla="*/ 355022 h 528629"/>
              <a:gd name="connsiteX9" fmla="*/ 146165 w 578893"/>
              <a:gd name="connsiteY9" fmla="*/ 173607 h 528629"/>
              <a:gd name="connsiteX10" fmla="*/ 0 w 578893"/>
              <a:gd name="connsiteY10" fmla="*/ 173607 h 5286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101325</TotalTime>
  <Words>6954</Words>
  <Application>Microsoft Macintosh PowerPoint</Application>
  <PresentationFormat>Widescreen</PresentationFormat>
  <Paragraphs>1229</Paragraphs>
  <Slides>193</Slides>
  <Notes>92</Notes>
  <HiddenSlides>0</HiddenSlides>
  <MMClips>0</MMClips>
  <ScaleCrop>false</ScaleCrop>
  <HeadingPairs>
    <vt:vector size="6" baseType="variant">
      <vt:variant>
        <vt:lpstr>Fonts Used</vt:lpstr>
      </vt:variant>
      <vt:variant>
        <vt:i4>14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193</vt:i4>
      </vt:variant>
    </vt:vector>
  </HeadingPairs>
  <TitlesOfParts>
    <vt:vector size="208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Menlo-Regular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873</cp:revision>
  <dcterms:created xsi:type="dcterms:W3CDTF">2023-11-14T16:04:34Z</dcterms:created>
  <dcterms:modified xsi:type="dcterms:W3CDTF">2025-11-17T01:10:44Z</dcterms:modified>
</cp:coreProperties>
</file>